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1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2706-5349-41CB-90EE-C1EBADDE9FBF}" type="datetimeFigureOut">
              <a:rPr lang="en-US" smtClean="0"/>
              <a:pPr/>
              <a:t>10/15/2017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FA77-EA06-478D-9F49-62F2CF76C4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2706-5349-41CB-90EE-C1EBADDE9FBF}" type="datetimeFigureOut">
              <a:rPr lang="en-US" smtClean="0"/>
              <a:pPr/>
              <a:t>10/15/2017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FA77-EA06-478D-9F49-62F2CF76C4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2706-5349-41CB-90EE-C1EBADDE9FBF}" type="datetimeFigureOut">
              <a:rPr lang="en-US" smtClean="0"/>
              <a:pPr/>
              <a:t>10/15/2017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FA77-EA06-478D-9F49-62F2CF76C4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2706-5349-41CB-90EE-C1EBADDE9FBF}" type="datetimeFigureOut">
              <a:rPr lang="en-US" smtClean="0"/>
              <a:pPr/>
              <a:t>10/15/2017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FA77-EA06-478D-9F49-62F2CF76C4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2706-5349-41CB-90EE-C1EBADDE9FBF}" type="datetimeFigureOut">
              <a:rPr lang="en-US" smtClean="0"/>
              <a:pPr/>
              <a:t>10/15/2017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FA77-EA06-478D-9F49-62F2CF76C4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2706-5349-41CB-90EE-C1EBADDE9FBF}" type="datetimeFigureOut">
              <a:rPr lang="en-US" smtClean="0"/>
              <a:pPr/>
              <a:t>10/15/2017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FA77-EA06-478D-9F49-62F2CF76C4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2706-5349-41CB-90EE-C1EBADDE9FBF}" type="datetimeFigureOut">
              <a:rPr lang="en-US" smtClean="0"/>
              <a:pPr/>
              <a:t>10/15/2017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FA77-EA06-478D-9F49-62F2CF76C4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2706-5349-41CB-90EE-C1EBADDE9FBF}" type="datetimeFigureOut">
              <a:rPr lang="en-US" smtClean="0"/>
              <a:pPr/>
              <a:t>10/15/2017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FA77-EA06-478D-9F49-62F2CF76C4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2706-5349-41CB-90EE-C1EBADDE9FBF}" type="datetimeFigureOut">
              <a:rPr lang="en-US" smtClean="0"/>
              <a:pPr/>
              <a:t>10/15/2017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FA77-EA06-478D-9F49-62F2CF76C4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2706-5349-41CB-90EE-C1EBADDE9FBF}" type="datetimeFigureOut">
              <a:rPr lang="en-US" smtClean="0"/>
              <a:pPr/>
              <a:t>10/15/2017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FA77-EA06-478D-9F49-62F2CF76C4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2706-5349-41CB-90EE-C1EBADDE9FBF}" type="datetimeFigureOut">
              <a:rPr lang="en-US" smtClean="0"/>
              <a:pPr/>
              <a:t>10/15/2017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FA77-EA06-478D-9F49-62F2CF76C4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992706-5349-41CB-90EE-C1EBADDE9FBF}" type="datetimeFigureOut">
              <a:rPr lang="en-US" smtClean="0"/>
              <a:pPr/>
              <a:t>10/15/2017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FFA77-EA06-478D-9F49-62F2CF76C49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8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Mbonye</a:t>
            </a:r>
            <a:r>
              <a:rPr lang="en-US" b="1" dirty="0" smtClean="0"/>
              <a:t> </a:t>
            </a:r>
            <a:r>
              <a:rPr lang="en-US" b="1" dirty="0" err="1"/>
              <a:t>U</a:t>
            </a:r>
            <a:r>
              <a:rPr lang="en-US" b="1" dirty="0" err="1" smtClean="0"/>
              <a:t>mukiza</a:t>
            </a:r>
            <a:r>
              <a:rPr lang="en-US" b="1" dirty="0" smtClean="0"/>
              <a:t> </a:t>
            </a:r>
            <a:r>
              <a:rPr lang="en-US" b="1" dirty="0" err="1" smtClean="0"/>
              <a:t>mwiza</a:t>
            </a:r>
            <a:r>
              <a:rPr lang="en-US" b="1" dirty="0" smtClean="0"/>
              <a:t>, </a:t>
            </a:r>
            <a:r>
              <a:rPr lang="en-US" b="1" dirty="0" err="1" smtClean="0"/>
              <a:t>ni</a:t>
            </a:r>
            <a:r>
              <a:rPr lang="en-US" b="1" dirty="0" smtClean="0"/>
              <a:t> </a:t>
            </a:r>
            <a:r>
              <a:rPr lang="en-US" b="1" dirty="0" err="1" smtClean="0"/>
              <a:t>Yesu</a:t>
            </a:r>
            <a:r>
              <a:rPr lang="en-US" b="1" dirty="0" smtClean="0"/>
              <a:t> </a:t>
            </a:r>
            <a:r>
              <a:rPr lang="en-US" b="1" dirty="0" err="1" smtClean="0"/>
              <a:t>Kristo</a:t>
            </a:r>
            <a:r>
              <a:rPr lang="en-US" b="1" dirty="0" smtClean="0"/>
              <a:t>.</a:t>
            </a:r>
            <a:br>
              <a:rPr lang="en-US" b="1" dirty="0" smtClean="0"/>
            </a:br>
            <a:r>
              <a:rPr lang="en-US" b="1" dirty="0" smtClean="0"/>
              <a:t>Ni </a:t>
            </a:r>
            <a:r>
              <a:rPr lang="en-US" b="1" dirty="0" err="1" smtClean="0"/>
              <a:t>w’urut’inshuti</a:t>
            </a:r>
            <a:r>
              <a:rPr lang="en-US" b="1" dirty="0" smtClean="0"/>
              <a:t> </a:t>
            </a:r>
            <a:r>
              <a:rPr lang="en-US" b="1" dirty="0" err="1" smtClean="0"/>
              <a:t>zose</a:t>
            </a:r>
            <a:r>
              <a:rPr lang="en-US" b="1" dirty="0" smtClean="0"/>
              <a:t> </a:t>
            </a:r>
            <a:r>
              <a:rPr lang="en-US" b="1" dirty="0" err="1" smtClean="0"/>
              <a:t>zo</a:t>
            </a:r>
            <a:r>
              <a:rPr lang="en-US" b="1" dirty="0" smtClean="0"/>
              <a:t> </a:t>
            </a:r>
            <a:r>
              <a:rPr lang="en-US" b="1" dirty="0" err="1" smtClean="0"/>
              <a:t>mw’isi</a:t>
            </a:r>
            <a:r>
              <a:rPr lang="en-US" b="1" dirty="0" smtClean="0"/>
              <a:t>. </a:t>
            </a:r>
            <a:br>
              <a:rPr lang="en-US" b="1" dirty="0" smtClean="0"/>
            </a:br>
            <a:r>
              <a:rPr lang="en-US" b="1" dirty="0" err="1" smtClean="0"/>
              <a:t>Igikundiro</a:t>
            </a:r>
            <a:r>
              <a:rPr lang="en-US" b="1" dirty="0" smtClean="0"/>
              <a:t> </a:t>
            </a:r>
            <a:r>
              <a:rPr lang="en-US" b="1" dirty="0" err="1" smtClean="0"/>
              <a:t>cye</a:t>
            </a:r>
            <a:r>
              <a:rPr lang="en-US" b="1" dirty="0" smtClean="0"/>
              <a:t> </a:t>
            </a:r>
            <a:r>
              <a:rPr lang="en-US" b="1" dirty="0" err="1" smtClean="0"/>
              <a:t>cyinshi</a:t>
            </a:r>
            <a:r>
              <a:rPr lang="en-US" b="1" dirty="0" smtClean="0"/>
              <a:t> </a:t>
            </a:r>
            <a:r>
              <a:rPr lang="en-US" b="1" dirty="0" err="1" smtClean="0"/>
              <a:t>ni</a:t>
            </a:r>
            <a:r>
              <a:rPr lang="en-US" b="1" dirty="0" smtClean="0"/>
              <a:t> </a:t>
            </a:r>
            <a:r>
              <a:rPr lang="en-US" b="1" dirty="0" err="1" smtClean="0"/>
              <a:t>cyo</a:t>
            </a:r>
            <a:r>
              <a:rPr lang="en-US" b="1" dirty="0" smtClean="0"/>
              <a:t> </a:t>
            </a:r>
            <a:r>
              <a:rPr lang="en-US" b="1" dirty="0" err="1" smtClean="0"/>
              <a:t>cyanyemeje</a:t>
            </a:r>
            <a:r>
              <a:rPr lang="en-US" b="1" dirty="0" smtClean="0"/>
              <a:t> </a:t>
            </a:r>
            <a:r>
              <a:rPr lang="en-US" b="1" dirty="0" err="1" smtClean="0"/>
              <a:t>ku</a:t>
            </a:r>
            <a:r>
              <a:rPr lang="en-US" b="1" dirty="0" smtClean="0"/>
              <a:t> </a:t>
            </a:r>
            <a:r>
              <a:rPr lang="en-US" b="1" dirty="0" err="1" smtClean="0"/>
              <a:t>musanga</a:t>
            </a:r>
            <a:r>
              <a:rPr lang="en-US" b="1" dirty="0" smtClean="0"/>
              <a:t> </a:t>
            </a:r>
            <a:r>
              <a:rPr lang="en-US" b="1" dirty="0" err="1" smtClean="0"/>
              <a:t>ngw’anyuhagir’ankize</a:t>
            </a:r>
            <a:r>
              <a:rPr lang="en-US" b="1" dirty="0" smtClean="0"/>
              <a:t>! </a:t>
            </a:r>
            <a:r>
              <a:rPr lang="en-US" b="1" dirty="0" err="1" smtClean="0"/>
              <a:t>Anyurura</a:t>
            </a:r>
            <a:r>
              <a:rPr lang="en-US" b="1" dirty="0" smtClean="0"/>
              <a:t> </a:t>
            </a:r>
            <a:r>
              <a:rPr lang="en-US" b="1" dirty="0" err="1" smtClean="0"/>
              <a:t>mbabaye</a:t>
            </a:r>
            <a:r>
              <a:rPr lang="en-US" b="1" dirty="0" smtClean="0"/>
              <a:t> </a:t>
            </a:r>
            <a:r>
              <a:rPr lang="en-US" b="1" dirty="0" err="1" smtClean="0"/>
              <a:t>ankiz’amakuba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err="1" smtClean="0"/>
              <a:t>amaganya</a:t>
            </a:r>
            <a:r>
              <a:rPr lang="en-US" b="1" dirty="0" smtClean="0"/>
              <a:t> </a:t>
            </a:r>
            <a:r>
              <a:rPr lang="en-US" b="1" dirty="0" err="1" smtClean="0"/>
              <a:t>yanjy’ajy’ayanyakira</a:t>
            </a:r>
            <a:r>
              <a:rPr lang="en-US" b="1" dirty="0" smtClean="0"/>
              <a:t>,</a:t>
            </a:r>
            <a:br>
              <a:rPr lang="en-US" b="1" dirty="0" smtClean="0"/>
            </a:br>
            <a:r>
              <a:rPr lang="en-US" b="1" dirty="0" err="1" smtClean="0"/>
              <a:t>yaka</a:t>
            </a:r>
            <a:r>
              <a:rPr lang="en-US" b="1" dirty="0" smtClean="0"/>
              <a:t> </a:t>
            </a:r>
            <a:r>
              <a:rPr lang="en-US" b="1" dirty="0" err="1" smtClean="0"/>
              <a:t>nk’inyenyer’iteka</a:t>
            </a:r>
            <a:r>
              <a:rPr lang="en-US" b="1" dirty="0" smtClean="0"/>
              <a:t> , </a:t>
            </a:r>
            <a:r>
              <a:rPr lang="en-US" b="1" smtClean="0"/>
              <a:t>nuw’igikundiro</a:t>
            </a:r>
            <a:r>
              <a:rPr lang="en-US" b="1" dirty="0" smtClean="0"/>
              <a:t>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/>
              <a:t>niw’urut’inshuti</a:t>
            </a:r>
            <a:r>
              <a:rPr lang="en-US" b="1" dirty="0" smtClean="0"/>
              <a:t> </a:t>
            </a:r>
            <a:r>
              <a:rPr lang="en-US" b="1" dirty="0" err="1" smtClean="0"/>
              <a:t>zose</a:t>
            </a:r>
            <a:r>
              <a:rPr lang="en-US" b="1" dirty="0" smtClean="0"/>
              <a:t> </a:t>
            </a:r>
            <a:r>
              <a:rPr lang="en-US" b="1" dirty="0" err="1" smtClean="0"/>
              <a:t>zo</a:t>
            </a:r>
            <a:r>
              <a:rPr lang="en-US" b="1" dirty="0" smtClean="0"/>
              <a:t> </a:t>
            </a:r>
            <a:r>
              <a:rPr lang="en-US" b="1" dirty="0" err="1" smtClean="0"/>
              <a:t>mw’isi</a:t>
            </a:r>
            <a:r>
              <a:rPr lang="en-US" b="1" dirty="0" smtClean="0"/>
              <a:t>.</a:t>
            </a:r>
            <a:br>
              <a:rPr lang="en-US" b="1" dirty="0" smtClean="0"/>
            </a:b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8000"/>
          </a:xfrm>
        </p:spPr>
        <p:txBody>
          <a:bodyPr/>
          <a:lstStyle/>
          <a:p>
            <a:r>
              <a:rPr lang="en-US" b="1" dirty="0" err="1" smtClean="0"/>
              <a:t>Anyurura</a:t>
            </a:r>
            <a:r>
              <a:rPr lang="en-US" b="1" dirty="0" smtClean="0"/>
              <a:t> </a:t>
            </a:r>
            <a:r>
              <a:rPr lang="en-US" b="1" dirty="0" err="1" smtClean="0"/>
              <a:t>mbabaye</a:t>
            </a:r>
            <a:r>
              <a:rPr lang="en-US" b="1" dirty="0" smtClean="0"/>
              <a:t>, </a:t>
            </a:r>
            <a:r>
              <a:rPr lang="en-US" b="1" dirty="0" err="1" smtClean="0"/>
              <a:t>ankiz’amakuba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err="1" smtClean="0"/>
              <a:t>Amaganya</a:t>
            </a:r>
            <a:r>
              <a:rPr lang="en-US" b="1" dirty="0" smtClean="0"/>
              <a:t> </a:t>
            </a:r>
            <a:r>
              <a:rPr lang="en-US" b="1" dirty="0" err="1" smtClean="0"/>
              <a:t>yanjy’ajy’anyakira</a:t>
            </a:r>
            <a:r>
              <a:rPr lang="en-US" b="1" dirty="0" smtClean="0"/>
              <a:t>; </a:t>
            </a:r>
            <a:br>
              <a:rPr lang="en-US" b="1" dirty="0" smtClean="0"/>
            </a:br>
            <a:r>
              <a:rPr lang="en-US" b="1" dirty="0" err="1" smtClean="0"/>
              <a:t>Yaka</a:t>
            </a:r>
            <a:r>
              <a:rPr lang="en-US" b="1" dirty="0" smtClean="0"/>
              <a:t> </a:t>
            </a:r>
            <a:r>
              <a:rPr lang="en-US" b="1" dirty="0" err="1" smtClean="0"/>
              <a:t>nk’inyenyer’iteka</a:t>
            </a:r>
            <a:r>
              <a:rPr lang="en-US" b="1" dirty="0" smtClean="0"/>
              <a:t> </a:t>
            </a:r>
            <a:r>
              <a:rPr lang="en-US" b="1" dirty="0" err="1" smtClean="0"/>
              <a:t>n’uw’igikundiro</a:t>
            </a:r>
            <a:r>
              <a:rPr lang="en-US" b="1" dirty="0" smtClean="0"/>
              <a:t> ;</a:t>
            </a:r>
            <a:br>
              <a:rPr lang="en-US" b="1" dirty="0" smtClean="0"/>
            </a:br>
            <a:r>
              <a:rPr lang="en-US" b="1" dirty="0" err="1" smtClean="0"/>
              <a:t>Niw’urut’inshuti</a:t>
            </a:r>
            <a:r>
              <a:rPr lang="en-US" b="1" dirty="0" smtClean="0"/>
              <a:t> </a:t>
            </a:r>
            <a:r>
              <a:rPr lang="en-US" b="1" dirty="0" err="1" smtClean="0"/>
              <a:t>zose</a:t>
            </a:r>
            <a:r>
              <a:rPr lang="en-US" b="1" dirty="0" smtClean="0"/>
              <a:t> </a:t>
            </a:r>
            <a:r>
              <a:rPr lang="en-US" b="1" dirty="0" err="1" smtClean="0"/>
              <a:t>zo</a:t>
            </a:r>
            <a:r>
              <a:rPr lang="en-US" b="1" dirty="0" smtClean="0"/>
              <a:t> </a:t>
            </a:r>
            <a:r>
              <a:rPr lang="en-US" b="1" dirty="0" err="1" smtClean="0"/>
              <a:t>mw’isi</a:t>
            </a:r>
            <a:r>
              <a:rPr lang="en-US" b="1" dirty="0" smtClean="0"/>
              <a:t>.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8000"/>
          </a:xfrm>
        </p:spPr>
        <p:txBody>
          <a:bodyPr/>
          <a:lstStyle/>
          <a:p>
            <a:r>
              <a:rPr lang="en-US" b="1" dirty="0" err="1" smtClean="0"/>
              <a:t>Intimba</a:t>
            </a:r>
            <a:r>
              <a:rPr lang="en-US" b="1" dirty="0" smtClean="0"/>
              <a:t> </a:t>
            </a:r>
            <a:r>
              <a:rPr lang="en-US" b="1" dirty="0" err="1" smtClean="0"/>
              <a:t>zanjye</a:t>
            </a:r>
            <a:r>
              <a:rPr lang="en-US" b="1" dirty="0" smtClean="0"/>
              <a:t> </a:t>
            </a:r>
            <a:r>
              <a:rPr lang="en-US" b="1" dirty="0" err="1" smtClean="0"/>
              <a:t>zose</a:t>
            </a:r>
            <a:r>
              <a:rPr lang="en-US" b="1" dirty="0" smtClean="0"/>
              <a:t>, </a:t>
            </a:r>
            <a:r>
              <a:rPr lang="en-US" b="1" dirty="0" err="1" smtClean="0"/>
              <a:t>yarazikoreye</a:t>
            </a:r>
            <a:r>
              <a:rPr lang="en-US" b="1" dirty="0" smtClean="0"/>
              <a:t>;</a:t>
            </a:r>
            <a:br>
              <a:rPr lang="en-US" b="1" dirty="0" smtClean="0"/>
            </a:br>
            <a:r>
              <a:rPr lang="en-US" b="1" dirty="0" err="1" smtClean="0"/>
              <a:t>Uko</a:t>
            </a:r>
            <a:r>
              <a:rPr lang="en-US" b="1" dirty="0"/>
              <a:t> </a:t>
            </a:r>
            <a:r>
              <a:rPr lang="en-US" b="1" dirty="0" err="1" smtClean="0"/>
              <a:t>ngeragejw’andinda</a:t>
            </a:r>
            <a:r>
              <a:rPr lang="en-US" b="1" dirty="0" smtClean="0"/>
              <a:t> </a:t>
            </a:r>
            <a:r>
              <a:rPr lang="en-US" b="1" dirty="0" err="1" smtClean="0"/>
              <a:t>wa</a:t>
            </a:r>
            <a:r>
              <a:rPr lang="en-US" b="1" dirty="0" smtClean="0"/>
              <a:t> </a:t>
            </a:r>
            <a:r>
              <a:rPr lang="en-US" b="1" dirty="0" err="1" smtClean="0"/>
              <a:t>mubi</a:t>
            </a:r>
            <a:r>
              <a:rPr lang="en-US" b="1" dirty="0" smtClean="0"/>
              <a:t>.</a:t>
            </a:r>
            <a:br>
              <a:rPr lang="en-US" b="1" dirty="0" smtClean="0"/>
            </a:br>
            <a:r>
              <a:rPr lang="en-US" b="1" dirty="0" err="1" smtClean="0"/>
              <a:t>Ibyantwazag’igitugu</a:t>
            </a:r>
            <a:r>
              <a:rPr lang="en-US" b="1" dirty="0" smtClean="0"/>
              <a:t>, </a:t>
            </a:r>
            <a:r>
              <a:rPr lang="en-US" b="1" dirty="0" err="1" smtClean="0"/>
              <a:t>yarambatuye</a:t>
            </a:r>
            <a:r>
              <a:rPr lang="en-US" b="1" dirty="0" smtClean="0"/>
              <a:t>:</a:t>
            </a:r>
            <a:br>
              <a:rPr lang="en-US" b="1" dirty="0" smtClean="0"/>
            </a:br>
            <a:r>
              <a:rPr lang="en-US" b="1" dirty="0" err="1" smtClean="0"/>
              <a:t>N’igihome</a:t>
            </a:r>
            <a:r>
              <a:rPr lang="en-US" b="1" dirty="0" smtClean="0"/>
              <a:t> </a:t>
            </a:r>
            <a:r>
              <a:rPr lang="en-US" b="1" dirty="0" err="1" smtClean="0"/>
              <a:t>cyanjye</a:t>
            </a:r>
            <a:r>
              <a:rPr lang="en-US" b="1" dirty="0" smtClean="0"/>
              <a:t>, </a:t>
            </a:r>
            <a:r>
              <a:rPr lang="en-US" b="1" dirty="0" err="1" smtClean="0"/>
              <a:t>njya</a:t>
            </a:r>
            <a:r>
              <a:rPr lang="en-US" b="1" dirty="0" smtClean="0"/>
              <a:t> </a:t>
            </a:r>
            <a:r>
              <a:rPr lang="en-US" b="1" dirty="0" err="1" smtClean="0"/>
              <a:t>mwihishamo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/>
              <a:t>Naterwa</a:t>
            </a:r>
            <a:r>
              <a:rPr lang="en-US" b="1" dirty="0" smtClean="0"/>
              <a:t> </a:t>
            </a:r>
            <a:r>
              <a:rPr lang="en-US" b="1" dirty="0" err="1" smtClean="0"/>
              <a:t>na</a:t>
            </a:r>
            <a:r>
              <a:rPr lang="en-US" b="1" dirty="0" smtClean="0"/>
              <a:t> </a:t>
            </a:r>
            <a:r>
              <a:rPr lang="en-US" b="1" dirty="0" err="1" smtClean="0"/>
              <a:t>satani</a:t>
            </a:r>
            <a:r>
              <a:rPr lang="en-US" b="1" dirty="0" smtClean="0"/>
              <a:t>, </a:t>
            </a:r>
            <a:r>
              <a:rPr lang="en-US" b="1" dirty="0" err="1" smtClean="0"/>
              <a:t>nahanwa</a:t>
            </a:r>
            <a:r>
              <a:rPr lang="en-US" b="1" dirty="0" smtClean="0"/>
              <a:t> </a:t>
            </a:r>
            <a:r>
              <a:rPr lang="en-US" b="1" dirty="0" err="1" smtClean="0"/>
              <a:t>n’inshuti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/>
              <a:t>yes’azantabar’angeze</a:t>
            </a:r>
            <a:r>
              <a:rPr lang="en-US" b="1" dirty="0" smtClean="0"/>
              <a:t> </a:t>
            </a:r>
            <a:r>
              <a:rPr lang="en-US" b="1" dirty="0" err="1" smtClean="0"/>
              <a:t>mw’ijuru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/>
              <a:t>yaka</a:t>
            </a:r>
            <a:r>
              <a:rPr lang="en-US" b="1" dirty="0" smtClean="0"/>
              <a:t> </a:t>
            </a:r>
            <a:r>
              <a:rPr lang="en-US" b="1" dirty="0" err="1" smtClean="0"/>
              <a:t>nk’inyenyer’iteka</a:t>
            </a:r>
            <a:r>
              <a:rPr lang="en-US" b="1" dirty="0" smtClean="0"/>
              <a:t>; </a:t>
            </a:r>
            <a:r>
              <a:rPr lang="en-US" b="1" dirty="0" err="1" smtClean="0"/>
              <a:t>n’igikudiro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Ni </a:t>
            </a:r>
            <a:r>
              <a:rPr lang="en-US" b="1" dirty="0" err="1" smtClean="0"/>
              <a:t>w’urut’inshuti</a:t>
            </a:r>
            <a:r>
              <a:rPr lang="en-US" b="1" dirty="0" smtClean="0"/>
              <a:t> </a:t>
            </a:r>
            <a:r>
              <a:rPr lang="en-US" b="1" dirty="0" err="1" smtClean="0"/>
              <a:t>zose</a:t>
            </a:r>
            <a:r>
              <a:rPr lang="en-US" b="1" dirty="0" smtClean="0"/>
              <a:t> </a:t>
            </a:r>
            <a:r>
              <a:rPr lang="en-US" b="1" dirty="0" err="1" smtClean="0"/>
              <a:t>zo</a:t>
            </a:r>
            <a:r>
              <a:rPr lang="en-US" b="1" dirty="0" smtClean="0"/>
              <a:t> </a:t>
            </a:r>
            <a:r>
              <a:rPr lang="en-US" b="1" dirty="0" err="1" smtClean="0"/>
              <a:t>mw’isi</a:t>
            </a:r>
            <a:r>
              <a:rPr lang="en-US" b="1" dirty="0" smtClean="0"/>
              <a:t>&gt;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8000"/>
          </a:xfrm>
        </p:spPr>
        <p:txBody>
          <a:bodyPr/>
          <a:lstStyle/>
          <a:p>
            <a:r>
              <a:rPr lang="en-US" b="1" dirty="0" err="1" smtClean="0"/>
              <a:t>Anyurura</a:t>
            </a:r>
            <a:r>
              <a:rPr lang="en-US" b="1" dirty="0" smtClean="0"/>
              <a:t> </a:t>
            </a:r>
            <a:r>
              <a:rPr lang="en-US" b="1" dirty="0" err="1" smtClean="0"/>
              <a:t>mbabaye</a:t>
            </a:r>
            <a:r>
              <a:rPr lang="en-US" b="1" dirty="0" smtClean="0"/>
              <a:t>, </a:t>
            </a:r>
            <a:r>
              <a:rPr lang="en-US" b="1" dirty="0" err="1" smtClean="0"/>
              <a:t>ankiz’amakuba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err="1" smtClean="0"/>
              <a:t>Amaganya</a:t>
            </a:r>
            <a:r>
              <a:rPr lang="en-US" b="1" dirty="0" smtClean="0"/>
              <a:t> </a:t>
            </a:r>
            <a:r>
              <a:rPr lang="en-US" b="1" dirty="0" err="1" smtClean="0"/>
              <a:t>yanjy’ajy’anyakira</a:t>
            </a:r>
            <a:r>
              <a:rPr lang="en-US" b="1" dirty="0" smtClean="0"/>
              <a:t>; </a:t>
            </a:r>
            <a:br>
              <a:rPr lang="en-US" b="1" dirty="0" smtClean="0"/>
            </a:br>
            <a:r>
              <a:rPr lang="en-US" b="1" dirty="0" err="1" smtClean="0"/>
              <a:t>Yaka</a:t>
            </a:r>
            <a:r>
              <a:rPr lang="en-US" b="1" dirty="0" smtClean="0"/>
              <a:t> </a:t>
            </a:r>
            <a:r>
              <a:rPr lang="en-US" b="1" dirty="0" err="1" smtClean="0"/>
              <a:t>nk’inyenyer’iteka</a:t>
            </a:r>
            <a:r>
              <a:rPr lang="en-US" b="1" dirty="0" smtClean="0"/>
              <a:t> </a:t>
            </a:r>
            <a:r>
              <a:rPr lang="en-US" b="1" dirty="0" err="1" smtClean="0"/>
              <a:t>n’uw’igikundiro</a:t>
            </a:r>
            <a:r>
              <a:rPr lang="en-US" b="1" dirty="0" smtClean="0"/>
              <a:t> ;</a:t>
            </a:r>
            <a:br>
              <a:rPr lang="en-US" b="1" dirty="0" smtClean="0"/>
            </a:br>
            <a:r>
              <a:rPr lang="en-US" b="1" dirty="0" err="1" smtClean="0"/>
              <a:t>Niw’urut’inshuti</a:t>
            </a:r>
            <a:r>
              <a:rPr lang="en-US" b="1" dirty="0" smtClean="0"/>
              <a:t> </a:t>
            </a:r>
            <a:r>
              <a:rPr lang="en-US" b="1" dirty="0" err="1" smtClean="0"/>
              <a:t>zose</a:t>
            </a:r>
            <a:r>
              <a:rPr lang="en-US" b="1" dirty="0" smtClean="0"/>
              <a:t> </a:t>
            </a:r>
            <a:r>
              <a:rPr lang="en-US" b="1" dirty="0" err="1" smtClean="0"/>
              <a:t>zo</a:t>
            </a:r>
            <a:r>
              <a:rPr lang="en-US" b="1" dirty="0" smtClean="0"/>
              <a:t> </a:t>
            </a:r>
            <a:r>
              <a:rPr lang="en-US" b="1" dirty="0" err="1" smtClean="0"/>
              <a:t>mw’isi</a:t>
            </a:r>
            <a:r>
              <a:rPr lang="en-US" b="1" dirty="0" smtClean="0"/>
              <a:t>.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Ntazansiga</a:t>
            </a:r>
            <a:r>
              <a:rPr lang="en-US" b="1" dirty="0" smtClean="0"/>
              <a:t> </a:t>
            </a:r>
            <a:r>
              <a:rPr lang="en-US" b="1" dirty="0" err="1" smtClean="0"/>
              <a:t>nk’imfubyi</a:t>
            </a:r>
            <a:r>
              <a:rPr lang="en-US" b="1" dirty="0" smtClean="0"/>
              <a:t>, </a:t>
            </a:r>
            <a:r>
              <a:rPr lang="en-US" b="1" dirty="0" err="1" smtClean="0"/>
              <a:t>ntazampemukira</a:t>
            </a:r>
            <a:r>
              <a:rPr lang="en-US" b="1" dirty="0" smtClean="0"/>
              <a:t>. </a:t>
            </a:r>
            <a:r>
              <a:rPr lang="en-US" b="1" dirty="0" err="1" smtClean="0"/>
              <a:t>Mpor</a:t>
            </a:r>
            <a:r>
              <a:rPr lang="en-US" b="1" dirty="0" smtClean="0"/>
              <a:t> </a:t>
            </a:r>
            <a:r>
              <a:rPr lang="en-US" b="1" dirty="0" err="1" smtClean="0"/>
              <a:t>mbeshwaho</a:t>
            </a:r>
            <a:r>
              <a:rPr lang="en-US" b="1" dirty="0" smtClean="0"/>
              <a:t> no </a:t>
            </a:r>
            <a:r>
              <a:rPr lang="en-US" b="1" dirty="0" err="1" smtClean="0"/>
              <a:t>kwizera</a:t>
            </a:r>
            <a:r>
              <a:rPr lang="en-US" b="1" dirty="0" smtClean="0"/>
              <a:t> </a:t>
            </a:r>
            <a:r>
              <a:rPr lang="en-US" b="1" dirty="0" err="1" smtClean="0"/>
              <a:t>gusa</a:t>
            </a:r>
            <a:r>
              <a:rPr lang="en-US" b="1" dirty="0" smtClean="0"/>
              <a:t>. </a:t>
            </a:r>
            <a:r>
              <a:rPr lang="en-US" b="1" dirty="0" err="1" smtClean="0"/>
              <a:t>Ubw’angoteshej’ingabo</a:t>
            </a:r>
            <a:r>
              <a:rPr lang="en-US" b="1" dirty="0" smtClean="0"/>
              <a:t>, </a:t>
            </a:r>
            <a:r>
              <a:rPr lang="en-US" b="1" dirty="0" err="1" smtClean="0"/>
              <a:t>ntacyo</a:t>
            </a:r>
            <a:r>
              <a:rPr lang="en-US" b="1" dirty="0" smtClean="0"/>
              <a:t> </a:t>
            </a:r>
            <a:r>
              <a:rPr lang="en-US" b="1" dirty="0" err="1" smtClean="0"/>
              <a:t>ngitinya</a:t>
            </a:r>
            <a:r>
              <a:rPr lang="en-US" b="1" dirty="0" smtClean="0"/>
              <a:t> </a:t>
            </a:r>
            <a:r>
              <a:rPr lang="en-US" b="1" dirty="0" err="1" smtClean="0"/>
              <a:t>pe</a:t>
            </a:r>
            <a:r>
              <a:rPr lang="en-US" b="1" dirty="0" smtClean="0"/>
              <a:t>.</a:t>
            </a:r>
            <a:br>
              <a:rPr lang="en-US" b="1" dirty="0" smtClean="0"/>
            </a:br>
            <a:r>
              <a:rPr lang="en-US" b="1" dirty="0" err="1" smtClean="0"/>
              <a:t>Ajy’antungisha</a:t>
            </a:r>
            <a:r>
              <a:rPr lang="en-US" b="1" dirty="0" smtClean="0"/>
              <a:t> </a:t>
            </a:r>
            <a:r>
              <a:rPr lang="en-US" b="1" dirty="0" err="1" smtClean="0"/>
              <a:t>manu</a:t>
            </a:r>
            <a:r>
              <a:rPr lang="en-US" b="1" dirty="0" smtClean="0"/>
              <a:t> </a:t>
            </a:r>
            <a:r>
              <a:rPr lang="en-US" b="1" dirty="0" err="1" smtClean="0"/>
              <a:t>yo</a:t>
            </a:r>
            <a:r>
              <a:rPr lang="en-US" b="1" dirty="0" smtClean="0"/>
              <a:t> </a:t>
            </a:r>
            <a:r>
              <a:rPr lang="en-US" b="1" dirty="0" err="1" smtClean="0"/>
              <a:t>mw’ijuru</a:t>
            </a:r>
            <a:r>
              <a:rPr lang="en-US" b="1" dirty="0" smtClean="0"/>
              <a:t>.</a:t>
            </a:r>
            <a:br>
              <a:rPr lang="en-US" b="1" dirty="0" smtClean="0"/>
            </a:br>
            <a:r>
              <a:rPr lang="en-US" b="1" dirty="0" err="1" smtClean="0"/>
              <a:t>Njya</a:t>
            </a:r>
            <a:r>
              <a:rPr lang="en-US" b="1" dirty="0" smtClean="0"/>
              <a:t> </a:t>
            </a:r>
            <a:r>
              <a:rPr lang="en-US" b="1" dirty="0" err="1" smtClean="0"/>
              <a:t>nkumbura</a:t>
            </a:r>
            <a:r>
              <a:rPr lang="en-US" b="1" dirty="0"/>
              <a:t> </a:t>
            </a:r>
            <a:r>
              <a:rPr lang="en-US" b="1" dirty="0" err="1" smtClean="0"/>
              <a:t>n’umunsi</a:t>
            </a:r>
            <a:r>
              <a:rPr lang="en-US" b="1" dirty="0" smtClean="0"/>
              <a:t> </a:t>
            </a:r>
            <a:r>
              <a:rPr lang="en-US" b="1" dirty="0" err="1" smtClean="0"/>
              <a:t>nzagera</a:t>
            </a:r>
            <a:r>
              <a:rPr lang="en-US" b="1" dirty="0" smtClean="0"/>
              <a:t> </a:t>
            </a:r>
            <a:r>
              <a:rPr lang="en-US" b="1" dirty="0" err="1" smtClean="0"/>
              <a:t>mw’ijuru</a:t>
            </a:r>
            <a:r>
              <a:rPr lang="en-US" b="1" dirty="0" smtClean="0"/>
              <a:t>.</a:t>
            </a:r>
            <a:br>
              <a:rPr lang="en-US" b="1" dirty="0" smtClean="0"/>
            </a:br>
            <a:r>
              <a:rPr lang="en-US" b="1" dirty="0" err="1" smtClean="0"/>
              <a:t>Nzanezerwa</a:t>
            </a:r>
            <a:r>
              <a:rPr lang="en-US" b="1" dirty="0" smtClean="0"/>
              <a:t> </a:t>
            </a:r>
            <a:r>
              <a:rPr lang="en-US" b="1" dirty="0" err="1" smtClean="0"/>
              <a:t>ni</a:t>
            </a:r>
            <a:r>
              <a:rPr lang="en-US" b="1" dirty="0" smtClean="0"/>
              <a:t> </a:t>
            </a:r>
            <a:r>
              <a:rPr lang="en-US" b="1" dirty="0" err="1" smtClean="0"/>
              <a:t>mureba</a:t>
            </a:r>
            <a:r>
              <a:rPr lang="en-US" b="1" dirty="0" smtClean="0"/>
              <a:t> mu </a:t>
            </a:r>
            <a:r>
              <a:rPr lang="en-US" b="1" dirty="0" err="1" smtClean="0"/>
              <a:t>maso</a:t>
            </a:r>
            <a:r>
              <a:rPr lang="en-US" b="1" dirty="0" smtClean="0"/>
              <a:t> :</a:t>
            </a:r>
            <a:br>
              <a:rPr lang="en-US" b="1" dirty="0" smtClean="0"/>
            </a:br>
            <a:r>
              <a:rPr lang="en-US" b="1" dirty="0" err="1" smtClean="0"/>
              <a:t>yaka</a:t>
            </a:r>
            <a:r>
              <a:rPr lang="en-US" b="1" dirty="0" smtClean="0"/>
              <a:t> </a:t>
            </a:r>
            <a:r>
              <a:rPr lang="en-US" b="1" dirty="0" err="1" smtClean="0"/>
              <a:t>nk’inyenyer’iteka</a:t>
            </a:r>
            <a:r>
              <a:rPr lang="en-US" b="1" dirty="0" smtClean="0"/>
              <a:t> </a:t>
            </a:r>
            <a:r>
              <a:rPr lang="en-US" b="1" dirty="0" err="1" smtClean="0"/>
              <a:t>n’uw’igikundiro</a:t>
            </a:r>
            <a:r>
              <a:rPr lang="en-US" b="1" dirty="0" smtClean="0"/>
              <a:t>. </a:t>
            </a:r>
            <a:br>
              <a:rPr lang="en-US" b="1" dirty="0" smtClean="0"/>
            </a:br>
            <a:r>
              <a:rPr lang="en-US" b="1" dirty="0" err="1" smtClean="0"/>
              <a:t>Niw’urut’inshuti</a:t>
            </a:r>
            <a:r>
              <a:rPr lang="en-US" b="1" dirty="0" smtClean="0"/>
              <a:t> </a:t>
            </a:r>
            <a:r>
              <a:rPr lang="en-US" b="1" dirty="0" err="1" smtClean="0"/>
              <a:t>zose</a:t>
            </a:r>
            <a:r>
              <a:rPr lang="en-US" b="1" dirty="0" smtClean="0"/>
              <a:t> </a:t>
            </a:r>
            <a:r>
              <a:rPr lang="en-US" b="1" dirty="0" err="1" smtClean="0"/>
              <a:t>zo</a:t>
            </a:r>
            <a:r>
              <a:rPr lang="en-US" b="1" dirty="0" smtClean="0"/>
              <a:t> </a:t>
            </a:r>
            <a:r>
              <a:rPr lang="en-US" b="1" dirty="0" err="1" smtClean="0"/>
              <a:t>mw’isi</a:t>
            </a:r>
            <a:r>
              <a:rPr lang="en-US" b="1" smtClean="0"/>
              <a:t>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8000"/>
          </a:xfrm>
        </p:spPr>
        <p:txBody>
          <a:bodyPr/>
          <a:lstStyle/>
          <a:p>
            <a:r>
              <a:rPr lang="en-US" b="1" dirty="0" err="1" smtClean="0"/>
              <a:t>Anyurura</a:t>
            </a:r>
            <a:r>
              <a:rPr lang="en-US" b="1" dirty="0" smtClean="0"/>
              <a:t> </a:t>
            </a:r>
            <a:r>
              <a:rPr lang="en-US" b="1" dirty="0" err="1" smtClean="0"/>
              <a:t>mbabaye</a:t>
            </a:r>
            <a:r>
              <a:rPr lang="en-US" b="1" dirty="0" smtClean="0"/>
              <a:t>, </a:t>
            </a:r>
            <a:r>
              <a:rPr lang="en-US" b="1" dirty="0" err="1" smtClean="0"/>
              <a:t>ankiz’amakuba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err="1" smtClean="0"/>
              <a:t>Amaganya</a:t>
            </a:r>
            <a:r>
              <a:rPr lang="en-US" b="1" dirty="0" smtClean="0"/>
              <a:t> </a:t>
            </a:r>
            <a:r>
              <a:rPr lang="en-US" b="1" dirty="0" err="1" smtClean="0"/>
              <a:t>yanjy’ajy’anyakira</a:t>
            </a:r>
            <a:r>
              <a:rPr lang="en-US" b="1" dirty="0" smtClean="0"/>
              <a:t>; </a:t>
            </a:r>
            <a:br>
              <a:rPr lang="en-US" b="1" dirty="0" smtClean="0"/>
            </a:br>
            <a:r>
              <a:rPr lang="en-US" b="1" dirty="0" err="1" smtClean="0"/>
              <a:t>Yaka</a:t>
            </a:r>
            <a:r>
              <a:rPr lang="en-US" b="1" dirty="0" smtClean="0"/>
              <a:t> </a:t>
            </a:r>
            <a:r>
              <a:rPr lang="en-US" b="1" dirty="0" err="1" smtClean="0"/>
              <a:t>nk’inyenyer’iteka</a:t>
            </a:r>
            <a:r>
              <a:rPr lang="en-US" b="1" dirty="0" smtClean="0"/>
              <a:t> </a:t>
            </a:r>
            <a:r>
              <a:rPr lang="en-US" b="1" dirty="0" err="1" smtClean="0"/>
              <a:t>n’uw’igikundiro</a:t>
            </a:r>
            <a:r>
              <a:rPr lang="en-US" b="1" dirty="0" smtClean="0"/>
              <a:t> ;</a:t>
            </a:r>
            <a:br>
              <a:rPr lang="en-US" b="1" dirty="0" smtClean="0"/>
            </a:br>
            <a:r>
              <a:rPr lang="en-US" b="1" dirty="0" err="1" smtClean="0"/>
              <a:t>Niw’urut’inshuti</a:t>
            </a:r>
            <a:r>
              <a:rPr lang="en-US" b="1" dirty="0" smtClean="0"/>
              <a:t> </a:t>
            </a:r>
            <a:r>
              <a:rPr lang="en-US" b="1" dirty="0" err="1" smtClean="0"/>
              <a:t>zose</a:t>
            </a:r>
            <a:r>
              <a:rPr lang="en-US" b="1" dirty="0" smtClean="0"/>
              <a:t> </a:t>
            </a:r>
            <a:r>
              <a:rPr lang="en-US" b="1" dirty="0" err="1" smtClean="0"/>
              <a:t>zo</a:t>
            </a:r>
            <a:r>
              <a:rPr lang="en-US" b="1" dirty="0" smtClean="0"/>
              <a:t> </a:t>
            </a:r>
            <a:r>
              <a:rPr lang="en-US" b="1" dirty="0" err="1" smtClean="0"/>
              <a:t>mw’isi</a:t>
            </a:r>
            <a:r>
              <a:rPr lang="en-US" b="1" dirty="0" smtClean="0"/>
              <a:t>.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43</Words>
  <Application>Microsoft Office PowerPoint</Application>
  <PresentationFormat>On-screen Show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Mbonye Umukiza mwiza, ni Yesu Kristo. Ni w’urut’inshuti zose zo mw’isi.  Igikundiro cye cyinshi ni cyo cyanyemeje ku musanga ngw’anyuhagir’ankize! Anyurura mbabaye ankiz’amakuba  amaganya yanjy’ajy’ayanyakira, yaka nk’inyenyer’iteka , nuw’igikundiro  niw’urut’inshuti zose zo mw’isi. </vt:lpstr>
      <vt:lpstr>Anyurura mbabaye, ankiz’amakuba  Amaganya yanjy’ajy’anyakira;  Yaka nk’inyenyer’iteka n’uw’igikundiro ; Niw’urut’inshuti zose zo mw’isi. </vt:lpstr>
      <vt:lpstr>Intimba zanjye zose, yarazikoreye; Uko ngeragejw’andinda wa mubi. Ibyantwazag’igitugu, yarambatuye: N’igihome cyanjye, njya mwihishamo Naterwa na satani, nahanwa n’inshuti yes’azantabar’angeze mw’ijuru yaka nk’inyenyer’iteka; n’igikudiro Ni w’urut’inshuti zose zo mw’isi&gt;</vt:lpstr>
      <vt:lpstr>Anyurura mbabaye, ankiz’amakuba  Amaganya yanjy’ajy’anyakira;  Yaka nk’inyenyer’iteka n’uw’igikundiro ; Niw’urut’inshuti zose zo mw’isi. </vt:lpstr>
      <vt:lpstr>Ntazansiga nk’imfubyi, ntazampemukira. Mpor mbeshwaho no kwizera gusa. Ubw’angoteshej’ingabo, ntacyo ngitinya pe. Ajy’antungisha manu yo mw’ijuru. Njya nkumbura n’umunsi nzagera mw’ijuru. Nzanezerwa ni mureba mu maso : yaka nk’inyenyer’iteka n’uw’igikundiro.  Niw’urut’inshuti zose zo mw’isi.</vt:lpstr>
      <vt:lpstr>Anyurura mbabaye, ankiz’amakuba  Amaganya yanjy’ajy’anyakira;  Yaka nk’inyenyer’iteka n’uw’igikundiro ; Niw’urut’inshuti zose zo mw’isi.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Mbonye Umukiza mwiza, ni Yesu Kristo. Ni w’urut’inshuti zose zo mw’isi.  Igikundiro cye cyinshi ni cyo cyanyemeje ku musanga ngw’anyuhagir’ankize! Anyurura mbabaye ankiz’amakuba  amaganya yanjy’ajy’ayanyakira, yaka nk’inyenyer’iteka , niw’igikundiro  niw’urut’inshuti zose zo mw’isi.</dc:title>
  <dc:creator>E.A.R</dc:creator>
  <cp:lastModifiedBy>HP</cp:lastModifiedBy>
  <cp:revision>5</cp:revision>
  <dcterms:created xsi:type="dcterms:W3CDTF">2015-06-21T07:48:33Z</dcterms:created>
  <dcterms:modified xsi:type="dcterms:W3CDTF">2017-10-15T12:32:48Z</dcterms:modified>
</cp:coreProperties>
</file>