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31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9EEBD-CC71-4E0F-B31D-CFABAC11693E}" type="datetimeFigureOut">
              <a:rPr lang="en-US" smtClean="0"/>
              <a:pPr/>
              <a:t>5/15/2016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E0ACB-6C20-462D-BA86-D79F582A3B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9EEBD-CC71-4E0F-B31D-CFABAC11693E}" type="datetimeFigureOut">
              <a:rPr lang="en-US" smtClean="0"/>
              <a:pPr/>
              <a:t>5/15/2016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E0ACB-6C20-462D-BA86-D79F582A3B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9EEBD-CC71-4E0F-B31D-CFABAC11693E}" type="datetimeFigureOut">
              <a:rPr lang="en-US" smtClean="0"/>
              <a:pPr/>
              <a:t>5/15/2016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E0ACB-6C20-462D-BA86-D79F582A3B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9EEBD-CC71-4E0F-B31D-CFABAC11693E}" type="datetimeFigureOut">
              <a:rPr lang="en-US" smtClean="0"/>
              <a:pPr/>
              <a:t>5/15/2016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E0ACB-6C20-462D-BA86-D79F582A3B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9EEBD-CC71-4E0F-B31D-CFABAC11693E}" type="datetimeFigureOut">
              <a:rPr lang="en-US" smtClean="0"/>
              <a:pPr/>
              <a:t>5/15/2016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E0ACB-6C20-462D-BA86-D79F582A3B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9EEBD-CC71-4E0F-B31D-CFABAC11693E}" type="datetimeFigureOut">
              <a:rPr lang="en-US" smtClean="0"/>
              <a:pPr/>
              <a:t>5/15/2016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E0ACB-6C20-462D-BA86-D79F582A3B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9EEBD-CC71-4E0F-B31D-CFABAC11693E}" type="datetimeFigureOut">
              <a:rPr lang="en-US" smtClean="0"/>
              <a:pPr/>
              <a:t>5/15/2016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E0ACB-6C20-462D-BA86-D79F582A3B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9EEBD-CC71-4E0F-B31D-CFABAC11693E}" type="datetimeFigureOut">
              <a:rPr lang="en-US" smtClean="0"/>
              <a:pPr/>
              <a:t>5/15/2016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E0ACB-6C20-462D-BA86-D79F582A3B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9EEBD-CC71-4E0F-B31D-CFABAC11693E}" type="datetimeFigureOut">
              <a:rPr lang="en-US" smtClean="0"/>
              <a:pPr/>
              <a:t>5/15/2016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E0ACB-6C20-462D-BA86-D79F582A3B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9EEBD-CC71-4E0F-B31D-CFABAC11693E}" type="datetimeFigureOut">
              <a:rPr lang="en-US" smtClean="0"/>
              <a:pPr/>
              <a:t>5/15/2016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E0ACB-6C20-462D-BA86-D79F582A3B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9EEBD-CC71-4E0F-B31D-CFABAC11693E}" type="datetimeFigureOut">
              <a:rPr lang="en-US" smtClean="0"/>
              <a:pPr/>
              <a:t>5/15/2016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E0ACB-6C20-462D-BA86-D79F582A3B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9EEBD-CC71-4E0F-B31D-CFABAC11693E}" type="datetimeFigureOut">
              <a:rPr lang="en-US" smtClean="0"/>
              <a:pPr/>
              <a:t>5/15/2016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E0ACB-6C20-462D-BA86-D79F582A3BA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en-US" sz="6600" b="1" dirty="0" smtClean="0">
                <a:solidFill>
                  <a:schemeClr val="tx1"/>
                </a:solidFill>
                <a:latin typeface="Arial Black" pitchFamily="34" charset="0"/>
              </a:rPr>
              <a:t>AMASEZERANO YOSE,</a:t>
            </a:r>
          </a:p>
          <a:p>
            <a:r>
              <a:rPr lang="en-US" sz="6600" b="1" dirty="0" smtClean="0">
                <a:solidFill>
                  <a:schemeClr val="tx1"/>
                </a:solidFill>
                <a:latin typeface="Arial Black" pitchFamily="34" charset="0"/>
              </a:rPr>
              <a:t>UKW'IMAN'IYATA-NGA,</a:t>
            </a:r>
          </a:p>
          <a:p>
            <a:r>
              <a:rPr lang="en-US" sz="6600" b="1" dirty="0" smtClean="0">
                <a:solidFill>
                  <a:schemeClr val="tx1"/>
                </a:solidFill>
                <a:latin typeface="Arial Black" pitchFamily="34" charset="0"/>
              </a:rPr>
              <a:t>YAKOMEJWE N'AMARASO,</a:t>
            </a:r>
          </a:p>
          <a:p>
            <a:r>
              <a:rPr lang="en-US" sz="6600" b="1" dirty="0" smtClean="0">
                <a:solidFill>
                  <a:schemeClr val="tx1"/>
                </a:solidFill>
                <a:latin typeface="Arial Black" pitchFamily="34" charset="0"/>
              </a:rPr>
              <a:t>Y'UMWAMI WACU YESU.</a:t>
            </a:r>
          </a:p>
          <a:p>
            <a:endParaRPr lang="en-US" sz="6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6600" dirty="0" smtClean="0">
                <a:solidFill>
                  <a:schemeClr val="tx1"/>
                </a:solidFill>
                <a:latin typeface="Arial Black" pitchFamily="34" charset="0"/>
              </a:rPr>
              <a:t>ISI N'IB'IZAVAHO </a:t>
            </a:r>
          </a:p>
          <a:p>
            <a:r>
              <a:rPr lang="en-US" sz="6600" dirty="0" smtClean="0">
                <a:solidFill>
                  <a:schemeClr val="tx1"/>
                </a:solidFill>
                <a:latin typeface="Arial Black" pitchFamily="34" charset="0"/>
              </a:rPr>
              <a:t>IJURU RIKAVAHO </a:t>
            </a:r>
          </a:p>
          <a:p>
            <a:r>
              <a:rPr lang="en-US" sz="6600" dirty="0" smtClean="0">
                <a:solidFill>
                  <a:schemeClr val="tx1"/>
                </a:solidFill>
                <a:latin typeface="Arial Black" pitchFamily="34" charset="0"/>
              </a:rPr>
              <a:t>UWIZER'AZABONA</a:t>
            </a:r>
          </a:p>
          <a:p>
            <a:r>
              <a:rPr lang="en-US" sz="6600" dirty="0" smtClean="0">
                <a:solidFill>
                  <a:schemeClr val="tx1"/>
                </a:solidFill>
                <a:latin typeface="Arial Black" pitchFamily="34" charset="0"/>
              </a:rPr>
              <a:t>AYO MASEZERANO.</a:t>
            </a:r>
          </a:p>
          <a:p>
            <a:endParaRPr lang="en-US" sz="6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defRPr/>
            </a:pPr>
            <a:r>
              <a:rPr lang="en-US" sz="7200" b="1" dirty="0" smtClean="0">
                <a:solidFill>
                  <a:schemeClr val="tx1"/>
                </a:solidFill>
              </a:rPr>
              <a:t>JY'UKORA NK'ABURAHAMU </a:t>
            </a:r>
          </a:p>
          <a:p>
            <a:pPr>
              <a:defRPr/>
            </a:pPr>
            <a:r>
              <a:rPr lang="en-US" sz="7200" b="1" dirty="0" smtClean="0">
                <a:solidFill>
                  <a:schemeClr val="tx1"/>
                </a:solidFill>
              </a:rPr>
              <a:t>WUBUR'AMASO YAWE</a:t>
            </a:r>
          </a:p>
          <a:p>
            <a:pPr>
              <a:defRPr/>
            </a:pPr>
            <a:r>
              <a:rPr lang="en-US" sz="7200" b="1" dirty="0" smtClean="0">
                <a:solidFill>
                  <a:schemeClr val="tx1"/>
                </a:solidFill>
              </a:rPr>
              <a:t>BAR'INYENYERI WIZERE</a:t>
            </a:r>
          </a:p>
          <a:p>
            <a:pPr>
              <a:defRPr/>
            </a:pPr>
            <a:r>
              <a:rPr lang="en-US" sz="7200" b="1" dirty="0" smtClean="0">
                <a:solidFill>
                  <a:schemeClr val="tx1"/>
                </a:solidFill>
              </a:rPr>
              <a:t>AMASEZERANO YE.</a:t>
            </a:r>
          </a:p>
          <a:p>
            <a:pPr>
              <a:defRPr/>
            </a:pPr>
            <a:endParaRPr lang="en-US" sz="7200" b="1" dirty="0" smtClean="0">
              <a:solidFill>
                <a:schemeClr val="tx1"/>
              </a:solidFill>
            </a:endParaRPr>
          </a:p>
          <a:p>
            <a:endParaRPr lang="en-US" sz="7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6600" dirty="0" smtClean="0">
                <a:solidFill>
                  <a:schemeClr val="tx1"/>
                </a:solidFill>
                <a:latin typeface="Arial Black" pitchFamily="34" charset="0"/>
              </a:rPr>
              <a:t>ISI N'IB'IZAVAHO </a:t>
            </a:r>
          </a:p>
          <a:p>
            <a:r>
              <a:rPr lang="en-US" sz="6600" dirty="0" smtClean="0">
                <a:solidFill>
                  <a:schemeClr val="tx1"/>
                </a:solidFill>
                <a:latin typeface="Arial Black" pitchFamily="34" charset="0"/>
              </a:rPr>
              <a:t>IJURU RIKAVAHO </a:t>
            </a:r>
          </a:p>
          <a:p>
            <a:r>
              <a:rPr lang="en-US" sz="6600" dirty="0" smtClean="0">
                <a:solidFill>
                  <a:schemeClr val="tx1"/>
                </a:solidFill>
                <a:latin typeface="Arial Black" pitchFamily="34" charset="0"/>
              </a:rPr>
              <a:t>UWIZER'AZABONA</a:t>
            </a:r>
          </a:p>
          <a:p>
            <a:r>
              <a:rPr lang="en-US" sz="6600" dirty="0" smtClean="0">
                <a:solidFill>
                  <a:schemeClr val="tx1"/>
                </a:solidFill>
                <a:latin typeface="Arial Black" pitchFamily="34" charset="0"/>
              </a:rPr>
              <a:t>AYO MASEZERANO.</a:t>
            </a:r>
          </a:p>
          <a:p>
            <a:endParaRPr lang="en-US" sz="6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6000" dirty="0" smtClean="0">
                <a:solidFill>
                  <a:schemeClr val="tx1"/>
                </a:solidFill>
                <a:latin typeface="Arial Black" pitchFamily="34" charset="0"/>
              </a:rPr>
              <a:t>MU MWIJIMA WO </a:t>
            </a:r>
          </a:p>
          <a:p>
            <a:r>
              <a:rPr lang="en-US" sz="6000" dirty="0" smtClean="0">
                <a:solidFill>
                  <a:schemeClr val="tx1"/>
                </a:solidFill>
                <a:latin typeface="Arial Black" pitchFamily="34" charset="0"/>
              </a:rPr>
              <a:t>MU NZIRA TWIZER'IMANA YACU</a:t>
            </a:r>
          </a:p>
          <a:p>
            <a:r>
              <a:rPr lang="en-US" sz="6000" dirty="0" smtClean="0">
                <a:solidFill>
                  <a:schemeClr val="tx1"/>
                </a:solidFill>
                <a:latin typeface="Arial Black" pitchFamily="34" charset="0"/>
              </a:rPr>
              <a:t>HASIGAY'UMWANYA MUTO</a:t>
            </a:r>
          </a:p>
          <a:p>
            <a:r>
              <a:rPr lang="en-US" sz="6000" dirty="0" smtClean="0">
                <a:solidFill>
                  <a:schemeClr val="tx1"/>
                </a:solidFill>
                <a:latin typeface="Arial Black" pitchFamily="34" charset="0"/>
              </a:rPr>
              <a:t>IZUBA RIKARASA.</a:t>
            </a:r>
          </a:p>
          <a:p>
            <a:endParaRPr lang="en-US" sz="6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6600" dirty="0" smtClean="0">
                <a:solidFill>
                  <a:schemeClr val="tx1"/>
                </a:solidFill>
                <a:latin typeface="Arial Black" pitchFamily="34" charset="0"/>
              </a:rPr>
              <a:t>ISI N'IB'IZAVAHO </a:t>
            </a:r>
          </a:p>
          <a:p>
            <a:r>
              <a:rPr lang="en-US" sz="6600" dirty="0" smtClean="0">
                <a:solidFill>
                  <a:schemeClr val="tx1"/>
                </a:solidFill>
                <a:latin typeface="Arial Black" pitchFamily="34" charset="0"/>
              </a:rPr>
              <a:t>IJURU RIKAVAHO </a:t>
            </a:r>
          </a:p>
          <a:p>
            <a:r>
              <a:rPr lang="en-US" sz="6600" dirty="0" smtClean="0">
                <a:solidFill>
                  <a:schemeClr val="tx1"/>
                </a:solidFill>
                <a:latin typeface="Arial Black" pitchFamily="34" charset="0"/>
              </a:rPr>
              <a:t>UWIZER'AZABONA</a:t>
            </a:r>
          </a:p>
          <a:p>
            <a:r>
              <a:rPr lang="en-US" sz="6600" dirty="0" smtClean="0">
                <a:solidFill>
                  <a:schemeClr val="tx1"/>
                </a:solidFill>
                <a:latin typeface="Arial Black" pitchFamily="34" charset="0"/>
              </a:rPr>
              <a:t>AYO MASEZERANO.</a:t>
            </a:r>
          </a:p>
          <a:p>
            <a:endParaRPr lang="en-US" sz="6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6000" dirty="0" smtClean="0">
                <a:solidFill>
                  <a:schemeClr val="tx1"/>
                </a:solidFill>
                <a:latin typeface="Arial Black" pitchFamily="34" charset="0"/>
              </a:rPr>
              <a:t>NUBWO TURUSHYWA </a:t>
            </a:r>
          </a:p>
          <a:p>
            <a:r>
              <a:rPr lang="en-US" sz="6000" dirty="0" smtClean="0">
                <a:solidFill>
                  <a:schemeClr val="tx1"/>
                </a:solidFill>
                <a:latin typeface="Arial Black" pitchFamily="34" charset="0"/>
              </a:rPr>
              <a:t>N'ABANTU</a:t>
            </a:r>
          </a:p>
          <a:p>
            <a:r>
              <a:rPr lang="en-US" sz="6000" dirty="0" smtClean="0">
                <a:solidFill>
                  <a:schemeClr val="tx1"/>
                </a:solidFill>
                <a:latin typeface="Arial Black" pitchFamily="34" charset="0"/>
              </a:rPr>
              <a:t>TWIZER'IMANA YACU</a:t>
            </a:r>
          </a:p>
          <a:p>
            <a:r>
              <a:rPr lang="en-US" sz="6000" dirty="0" smtClean="0">
                <a:solidFill>
                  <a:schemeClr val="tx1"/>
                </a:solidFill>
                <a:latin typeface="Arial Black" pitchFamily="34" charset="0"/>
              </a:rPr>
              <a:t>YESU NIW’UZADUFASHA MU BITUGERAGEZA.</a:t>
            </a:r>
          </a:p>
          <a:p>
            <a:endParaRPr lang="en-US" sz="6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7200" dirty="0" err="1" smtClean="0">
                <a:solidFill>
                  <a:schemeClr val="tx1"/>
                </a:solidFill>
                <a:latin typeface="Arial Black" pitchFamily="34" charset="0"/>
              </a:rPr>
              <a:t>Isi</a:t>
            </a:r>
            <a:r>
              <a:rPr lang="en-US" sz="7200" dirty="0" smtClean="0">
                <a:solidFill>
                  <a:schemeClr val="tx1"/>
                </a:solidFill>
                <a:latin typeface="Arial Black" pitchFamily="34" charset="0"/>
              </a:rPr>
              <a:t> N‘ </a:t>
            </a:r>
            <a:r>
              <a:rPr lang="en-US" sz="7200" dirty="0" err="1" smtClean="0">
                <a:solidFill>
                  <a:schemeClr val="tx1"/>
                </a:solidFill>
                <a:latin typeface="Arial Black" pitchFamily="34" charset="0"/>
              </a:rPr>
              <a:t>ib'izavaho</a:t>
            </a:r>
            <a:r>
              <a:rPr lang="en-US" sz="7200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</a:p>
          <a:p>
            <a:r>
              <a:rPr lang="en-US" sz="7200" dirty="0" err="1" smtClean="0">
                <a:solidFill>
                  <a:schemeClr val="tx1"/>
                </a:solidFill>
                <a:latin typeface="Arial Black" pitchFamily="34" charset="0"/>
              </a:rPr>
              <a:t>Ijuru</a:t>
            </a:r>
            <a:r>
              <a:rPr lang="en-US" sz="7200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7200" dirty="0" err="1" smtClean="0">
                <a:solidFill>
                  <a:schemeClr val="tx1"/>
                </a:solidFill>
                <a:latin typeface="Arial Black" pitchFamily="34" charset="0"/>
              </a:rPr>
              <a:t>Rikavaho</a:t>
            </a:r>
            <a:r>
              <a:rPr lang="en-US" sz="7200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</a:p>
          <a:p>
            <a:r>
              <a:rPr lang="en-US" sz="7200" dirty="0" err="1" smtClean="0">
                <a:solidFill>
                  <a:schemeClr val="tx1"/>
                </a:solidFill>
                <a:latin typeface="Arial Black" pitchFamily="34" charset="0"/>
              </a:rPr>
              <a:t>Uwizer'azabona</a:t>
            </a:r>
            <a:endParaRPr lang="en-US" sz="7200" dirty="0" smtClean="0">
              <a:solidFill>
                <a:schemeClr val="tx1"/>
              </a:solidFill>
              <a:latin typeface="Arial Black" pitchFamily="34" charset="0"/>
            </a:endParaRPr>
          </a:p>
          <a:p>
            <a:r>
              <a:rPr lang="en-US" sz="7200" dirty="0" smtClean="0">
                <a:solidFill>
                  <a:schemeClr val="tx1"/>
                </a:solidFill>
                <a:latin typeface="Arial Black" pitchFamily="34" charset="0"/>
              </a:rPr>
              <a:t>Ayo </a:t>
            </a:r>
            <a:r>
              <a:rPr lang="en-US" sz="7200" dirty="0" err="1" smtClean="0">
                <a:solidFill>
                  <a:schemeClr val="tx1"/>
                </a:solidFill>
                <a:latin typeface="Arial Black" pitchFamily="34" charset="0"/>
              </a:rPr>
              <a:t>Masezerano</a:t>
            </a:r>
            <a:r>
              <a:rPr lang="en-US" sz="7200" dirty="0" smtClean="0">
                <a:solidFill>
                  <a:schemeClr val="tx1"/>
                </a:solidFill>
                <a:latin typeface="Arial Black" pitchFamily="34" charset="0"/>
              </a:rPr>
              <a:t>.</a:t>
            </a:r>
          </a:p>
          <a:p>
            <a:endParaRPr lang="en-US" sz="7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defRPr/>
            </a:pPr>
            <a:r>
              <a:rPr lang="en-US" sz="5400" b="1" dirty="0" smtClean="0">
                <a:solidFill>
                  <a:schemeClr val="tx1"/>
                </a:solidFill>
                <a:latin typeface="Arial Black" pitchFamily="34" charset="0"/>
              </a:rPr>
              <a:t>MU GIHE TUBUZ</a:t>
            </a:r>
            <a:r>
              <a:rPr lang="en-US" sz="5400" b="1" dirty="0" smtClean="0">
                <a:solidFill>
                  <a:schemeClr val="tx1"/>
                </a:solidFill>
                <a:latin typeface="Arial Black" pitchFamily="34" charset="0"/>
              </a:rPr>
              <a:t>’ INSHUTI</a:t>
            </a:r>
            <a:r>
              <a:rPr lang="en-US" sz="5400" b="1" dirty="0" smtClean="0">
                <a:solidFill>
                  <a:schemeClr val="tx1"/>
                </a:solidFill>
                <a:latin typeface="Arial Black" pitchFamily="34" charset="0"/>
              </a:rPr>
              <a:t>;</a:t>
            </a:r>
          </a:p>
          <a:p>
            <a:pPr>
              <a:defRPr/>
            </a:pPr>
            <a:r>
              <a:rPr lang="en-US" sz="5400" b="1" dirty="0" smtClean="0">
                <a:solidFill>
                  <a:schemeClr val="tx1"/>
                </a:solidFill>
                <a:latin typeface="Arial Black" pitchFamily="34" charset="0"/>
              </a:rPr>
              <a:t>TUGUMAN’UKWIZERA.</a:t>
            </a:r>
          </a:p>
          <a:p>
            <a:pPr>
              <a:defRPr/>
            </a:pPr>
            <a:r>
              <a:rPr lang="en-US" sz="5400" b="1" dirty="0" smtClean="0">
                <a:solidFill>
                  <a:schemeClr val="tx1"/>
                </a:solidFill>
                <a:latin typeface="Arial Black" pitchFamily="34" charset="0"/>
              </a:rPr>
              <a:t>YESU NIWE NSHUTI NZIZA </a:t>
            </a:r>
          </a:p>
          <a:p>
            <a:pPr>
              <a:defRPr/>
            </a:pPr>
            <a:r>
              <a:rPr lang="en-US" sz="5400" b="1" dirty="0" smtClean="0">
                <a:solidFill>
                  <a:schemeClr val="tx1"/>
                </a:solidFill>
                <a:latin typeface="Arial Black" pitchFamily="34" charset="0"/>
              </a:rPr>
              <a:t>IZAHORANA NATWE</a:t>
            </a:r>
          </a:p>
          <a:p>
            <a:endParaRPr lang="en-US" sz="5400" dirty="0">
              <a:solidFill>
                <a:schemeClr val="tx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6600" dirty="0" smtClean="0">
                <a:solidFill>
                  <a:schemeClr val="tx1"/>
                </a:solidFill>
                <a:latin typeface="Arial Black" pitchFamily="34" charset="0"/>
              </a:rPr>
              <a:t>ISI N'IB'IZAVAHO </a:t>
            </a:r>
          </a:p>
          <a:p>
            <a:r>
              <a:rPr lang="en-US" sz="6600" dirty="0" smtClean="0">
                <a:solidFill>
                  <a:schemeClr val="tx1"/>
                </a:solidFill>
                <a:latin typeface="Arial Black" pitchFamily="34" charset="0"/>
              </a:rPr>
              <a:t>IJURU RIKAVAHO </a:t>
            </a:r>
          </a:p>
          <a:p>
            <a:r>
              <a:rPr lang="en-US" sz="6600" dirty="0" smtClean="0">
                <a:solidFill>
                  <a:schemeClr val="tx1"/>
                </a:solidFill>
                <a:latin typeface="Arial Black" pitchFamily="34" charset="0"/>
              </a:rPr>
              <a:t>UWIZER'AZABONA</a:t>
            </a:r>
          </a:p>
          <a:p>
            <a:r>
              <a:rPr lang="en-US" sz="6600" dirty="0" smtClean="0">
                <a:solidFill>
                  <a:schemeClr val="tx1"/>
                </a:solidFill>
                <a:latin typeface="Arial Black" pitchFamily="34" charset="0"/>
              </a:rPr>
              <a:t>AYO MASEZERANO.</a:t>
            </a:r>
          </a:p>
          <a:p>
            <a:endParaRPr lang="en-US" sz="6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5600" b="1" dirty="0" smtClean="0">
                <a:solidFill>
                  <a:schemeClr val="tx1"/>
                </a:solidFill>
                <a:latin typeface="Arial Black" pitchFamily="34" charset="0"/>
              </a:rPr>
              <a:t>NO KUBYO TUBONA </a:t>
            </a:r>
          </a:p>
          <a:p>
            <a:r>
              <a:rPr lang="en-US" sz="5600" b="1" dirty="0" smtClean="0">
                <a:solidFill>
                  <a:schemeClr val="tx1"/>
                </a:solidFill>
                <a:latin typeface="Arial Black" pitchFamily="34" charset="0"/>
              </a:rPr>
              <a:t>MW'ISI </a:t>
            </a:r>
          </a:p>
          <a:p>
            <a:r>
              <a:rPr lang="en-US" sz="5600" b="1" dirty="0" smtClean="0">
                <a:solidFill>
                  <a:schemeClr val="tx1"/>
                </a:solidFill>
                <a:latin typeface="Arial Black" pitchFamily="34" charset="0"/>
              </a:rPr>
              <a:t>TUGUMAN'UKWIZE-RA</a:t>
            </a:r>
          </a:p>
          <a:p>
            <a:r>
              <a:rPr lang="en-US" sz="5600" dirty="0" smtClean="0">
                <a:solidFill>
                  <a:schemeClr val="tx1"/>
                </a:solidFill>
                <a:latin typeface="Arial Black" pitchFamily="34" charset="0"/>
              </a:rPr>
              <a:t>MW'IJURU</a:t>
            </a:r>
            <a:r>
              <a:rPr lang="en-US" sz="5600" b="1" dirty="0" smtClean="0">
                <a:solidFill>
                  <a:schemeClr val="tx1"/>
                </a:solidFill>
                <a:latin typeface="Arial Black" pitchFamily="34" charset="0"/>
              </a:rPr>
              <a:t> TUZAHABONA</a:t>
            </a:r>
          </a:p>
          <a:p>
            <a:r>
              <a:rPr lang="en-US" sz="5600" b="1" dirty="0" smtClean="0">
                <a:solidFill>
                  <a:schemeClr val="tx1"/>
                </a:solidFill>
                <a:latin typeface="Arial Black" pitchFamily="34" charset="0"/>
              </a:rPr>
              <a:t>IBYO TWIZEYE BYOSE.</a:t>
            </a:r>
          </a:p>
          <a:p>
            <a:endParaRPr lang="en-US" sz="5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6600" dirty="0" smtClean="0">
                <a:solidFill>
                  <a:schemeClr val="tx1"/>
                </a:solidFill>
                <a:latin typeface="Arial Black" pitchFamily="34" charset="0"/>
              </a:rPr>
              <a:t>ISI N'IB'IZAVAHO </a:t>
            </a:r>
          </a:p>
          <a:p>
            <a:r>
              <a:rPr lang="en-US" sz="6600" dirty="0" smtClean="0">
                <a:solidFill>
                  <a:schemeClr val="tx1"/>
                </a:solidFill>
                <a:latin typeface="Arial Black" pitchFamily="34" charset="0"/>
              </a:rPr>
              <a:t>IJURU RIKAVAHO </a:t>
            </a:r>
          </a:p>
          <a:p>
            <a:r>
              <a:rPr lang="en-US" sz="6600" dirty="0" smtClean="0">
                <a:solidFill>
                  <a:schemeClr val="tx1"/>
                </a:solidFill>
                <a:latin typeface="Arial Black" pitchFamily="34" charset="0"/>
              </a:rPr>
              <a:t>UWIZER'AZABO-NA</a:t>
            </a:r>
          </a:p>
          <a:p>
            <a:r>
              <a:rPr lang="en-US" sz="6600" dirty="0" smtClean="0">
                <a:solidFill>
                  <a:schemeClr val="tx1"/>
                </a:solidFill>
                <a:latin typeface="Arial Black" pitchFamily="34" charset="0"/>
              </a:rPr>
              <a:t>AYO MASEZERANO.</a:t>
            </a:r>
          </a:p>
          <a:p>
            <a:endParaRPr lang="en-US" sz="6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</TotalTime>
  <Words>118</Words>
  <Application>Microsoft Office PowerPoint</Application>
  <PresentationFormat>On-screen Show (4:3)</PresentationFormat>
  <Paragraphs>49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E.A.R</dc:creator>
  <cp:lastModifiedBy>E.A.R</cp:lastModifiedBy>
  <cp:revision>5</cp:revision>
  <dcterms:created xsi:type="dcterms:W3CDTF">2014-02-08T12:07:11Z</dcterms:created>
  <dcterms:modified xsi:type="dcterms:W3CDTF">2016-05-15T07:27:30Z</dcterms:modified>
</cp:coreProperties>
</file>